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https://en.wikipedia.org/wiki/ISO_4217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revolt.bi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3648668"/>
            <a:ext cx="10532864" cy="254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L0 - L1 transformace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6054" y="1125088"/>
            <a:ext cx="8954390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Revolt.BI Data Hackathon 08.05.24 | Tým č. 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9281" y="7254681"/>
            <a:ext cx="5132793" cy="35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Představení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2736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Zadání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2429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Checklist (done)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2122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Checklist (TBD)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13044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Prostor ke zlepšení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2880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426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62736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Poděkování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OBSAH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559239" y="3307821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PŘEDSTAVENÍ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239" y="4400338"/>
            <a:ext cx="5870874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Alexej Zagriadskij</a:t>
            </a: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Jakub Hroník</a:t>
            </a: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Patrik Černohorský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44000" y="4310880"/>
            <a:ext cx="7589372" cy="255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Vytvořit obecný nástroj pro transofmaci vstupních dat, tj. z tzv. L0 do L1 vrstvy datového skladu (Raw data  -&gt; Cleansed data)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46762" y="4492688"/>
            <a:ext cx="6543672" cy="8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</a:rPr>
              <a:t>ZADÁNÍ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2651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2253" y="4117492"/>
            <a:ext cx="4678581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(CHECKLIST)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32253" y="4928806"/>
            <a:ext cx="4436512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LOREM IPSUM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054139" y="2441888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Generování PK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54139" y="4401675"/>
            <a:ext cx="5929113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Standardizovaný název PK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3103170"/>
            <a:ext cx="7022611" cy="76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Pokud v datech není PK (primary key), vygenerujte jej, nejlépe složením informace z různých sloupců, a pouze v krajním a nezbytném případě pomocí funkce string_uuid.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105400"/>
            <a:ext cx="6986316" cy="24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Primární klíč má název ve formátu [zdroj]_[jmeno_tabulky]_id.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054139" y="6355762"/>
            <a:ext cx="7946178" cy="368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Nepoužitelné sloupce</a:t>
            </a:r>
          </a:p>
          <a:p>
            <a:pPr algn="just">
              <a:lnSpc>
                <a:spcPts val="3630"/>
              </a:lnSpc>
            </a:pPr>
          </a:p>
          <a:p>
            <a:pPr algn="just">
              <a:lnSpc>
                <a:spcPts val="3630"/>
              </a:lnSpc>
            </a:pPr>
          </a:p>
          <a:p>
            <a:pPr algn="just">
              <a:lnSpc>
                <a:spcPts val="3630"/>
              </a:lnSpc>
            </a:pPr>
          </a:p>
          <a:p>
            <a:pPr algn="just">
              <a:lnSpc>
                <a:spcPts val="3630"/>
              </a:lnSpc>
            </a:pPr>
          </a:p>
          <a:p>
            <a:pPr algn="just">
              <a:lnSpc>
                <a:spcPts val="3630"/>
              </a:lnSpc>
            </a:pPr>
          </a:p>
          <a:p>
            <a:pPr algn="just">
              <a:lnSpc>
                <a:spcPts val="3630"/>
              </a:lnSpc>
            </a:pPr>
          </a:p>
          <a:p>
            <a:pPr algn="just">
              <a:lnSpc>
                <a:spcPts val="363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7017220"/>
            <a:ext cx="7022611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Tabulky neobsahují sloupce, které jsou vesměs prázdné nebo jinak nepoužitelné pro reporting. (Např. vyřazení sloupců, s hodnotami na méně než X % řádcích)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32253" y="2672868"/>
            <a:ext cx="4436512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HOTOVÉ ÚKOLY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665717" cy="7619050"/>
            <a:chOff x="0" y="0"/>
            <a:chExt cx="412595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595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125950">
                  <a:moveTo>
                    <a:pt x="0" y="0"/>
                  </a:moveTo>
                  <a:lnTo>
                    <a:pt x="4125950" y="0"/>
                  </a:lnTo>
                  <a:lnTo>
                    <a:pt x="412595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12595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3307028" y="4205366"/>
            <a:ext cx="11291300" cy="0"/>
          </a:xfrm>
          <a:prstGeom prst="line">
            <a:avLst/>
          </a:prstGeom>
          <a:ln cap="flat" w="76200">
            <a:solidFill>
              <a:srgbClr val="202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5400000">
            <a:off x="14598328" y="4037857"/>
            <a:ext cx="411218" cy="411218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5400000">
            <a:off x="12046404" y="4037857"/>
            <a:ext cx="411218" cy="4112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5400000">
            <a:off x="9081664" y="4037857"/>
            <a:ext cx="411218" cy="4112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5400000">
            <a:off x="6241759" y="3999757"/>
            <a:ext cx="411218" cy="411218"/>
            <a:chOff x="6705600" y="1371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5400000">
            <a:off x="3278453" y="4037857"/>
            <a:ext cx="411218" cy="411218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278453" y="5087470"/>
            <a:ext cx="2736463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TIMEZONE DATUMŮ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75604" y="5737076"/>
            <a:ext cx="2449249" cy="69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Timestampy obsahují informaci o časové zóně ('TIMESTAMP_TZ')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46404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DOKUMENTACE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01104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SUFFIX CENÍKŮ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01104" y="5647494"/>
            <a:ext cx="2449249" cy="212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Každá tabulka má informace o cenách v suffixu sloupce: price -&gt; price_czk. Pokud ve sloupci jsou uvedeny hodnoty ve více měnách je následován sloupcem currency s hodnotou měny v třímístném alfanumerickém kodu </a:t>
            </a:r>
            <a:r>
              <a:rPr lang="en-US" sz="1300" u="sng">
                <a:solidFill>
                  <a:srgbClr val="000000"/>
                </a:solidFill>
                <a:latin typeface="Open Sauce Light"/>
                <a:hlinkClick r:id="rId4" tooltip="https://en.wikipedia.org/wiki/ISO_4217"/>
              </a:rPr>
              <a:t>ISO 4217</a:t>
            </a:r>
            <a:r>
              <a:rPr lang="en-US" sz="1300">
                <a:solidFill>
                  <a:srgbClr val="000000"/>
                </a:solidFill>
                <a:latin typeface="Open Sauce Light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23754" y="5087470"/>
            <a:ext cx="2736463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SOULAD NÁZVŮ TABULEK A JEJICH OBSAHU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23754" y="6285128"/>
            <a:ext cx="2449249" cy="165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Tab</a:t>
            </a:r>
            <a:r>
              <a:rPr lang="en-US" sz="1300">
                <a:solidFill>
                  <a:srgbClr val="000000"/>
                </a:solidFill>
                <a:latin typeface="Open Sauce Light"/>
              </a:rPr>
              <a:t>ulka se jmenuje podle toho co je na každém řádku tj. V orders najdu unikátní id order_id a ne například dobropis a objednávku, které se vynulují.</a:t>
            </a:r>
          </a:p>
          <a:p>
            <a:pPr algn="l">
              <a:lnSpc>
                <a:spcPts val="191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782866" y="5737076"/>
            <a:ext cx="2449249" cy="69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Je implementován test na unikátnost IDs a dalších předpokladů.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54161" y="2462277"/>
            <a:ext cx="10444167" cy="88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6"/>
              </a:lnSpc>
              <a:spcBef>
                <a:spcPct val="0"/>
              </a:spcBef>
            </a:pPr>
            <a:r>
              <a:rPr lang="en-US" sz="5243" spc="146">
                <a:solidFill>
                  <a:srgbClr val="010101"/>
                </a:solidFill>
                <a:latin typeface="Open Sauce"/>
              </a:rPr>
              <a:t>CHECKLIST - TODO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803937" y="5087470"/>
            <a:ext cx="209882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TESTY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46404" y="5737076"/>
            <a:ext cx="2449249" cy="117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K tabulkám je vyplněna dokumentace, resp. odkaz odkud se data tahají. V dokumentaci je uvedeno jak byla provedena validace.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39869" cy="3139011"/>
            </a:xfrm>
            <a:custGeom>
              <a:avLst/>
              <a:gdLst/>
              <a:ahLst/>
              <a:cxnLst/>
              <a:rect r="r" b="b" t="t" l="l"/>
              <a:pathLst>
                <a:path h="3139011" w="3839869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948916" y="3342343"/>
            <a:ext cx="1954753" cy="1954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72862" y="3773191"/>
            <a:ext cx="1115200" cy="1152932"/>
          </a:xfrm>
          <a:custGeom>
            <a:avLst/>
            <a:gdLst/>
            <a:ahLst/>
            <a:cxnLst/>
            <a:rect r="r" b="b" t="t" l="l"/>
            <a:pathLst>
              <a:path h="1152932" w="1115200">
                <a:moveTo>
                  <a:pt x="0" y="0"/>
                </a:moveTo>
                <a:lnTo>
                  <a:pt x="1115200" y="0"/>
                </a:lnTo>
                <a:lnTo>
                  <a:pt x="1115200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20437" y="3342343"/>
            <a:ext cx="1954753" cy="19547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511780" y="3836026"/>
            <a:ext cx="855266" cy="1152932"/>
          </a:xfrm>
          <a:custGeom>
            <a:avLst/>
            <a:gdLst/>
            <a:ahLst/>
            <a:cxnLst/>
            <a:rect r="r" b="b" t="t" l="l"/>
            <a:pathLst>
              <a:path h="1152932" w="855266">
                <a:moveTo>
                  <a:pt x="0" y="0"/>
                </a:moveTo>
                <a:lnTo>
                  <a:pt x="855266" y="0"/>
                </a:lnTo>
                <a:lnTo>
                  <a:pt x="855266" y="1152932"/>
                </a:lnTo>
                <a:lnTo>
                  <a:pt x="0" y="1152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891958" y="3342343"/>
            <a:ext cx="1954753" cy="19547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390764" y="3773191"/>
            <a:ext cx="1152932" cy="1152932"/>
          </a:xfrm>
          <a:custGeom>
            <a:avLst/>
            <a:gdLst/>
            <a:ahLst/>
            <a:cxnLst/>
            <a:rect r="r" b="b" t="t" l="l"/>
            <a:pathLst>
              <a:path h="1152932" w="1152932">
                <a:moveTo>
                  <a:pt x="0" y="0"/>
                </a:moveTo>
                <a:lnTo>
                  <a:pt x="1152933" y="0"/>
                </a:lnTo>
                <a:lnTo>
                  <a:pt x="1152933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948916" y="1515766"/>
            <a:ext cx="10177536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</a:rPr>
              <a:t>PROSTOR KE ZLEPŠENÍ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26184" y="5554662"/>
            <a:ext cx="2800217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Prohloubení znalostí v dbt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1854191" y="2986426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7858122" y="5554662"/>
            <a:ext cx="2162583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Lepší rozvržení rolí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57524" y="5563797"/>
            <a:ext cx="1619413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Dopřát si klid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7967" y="1028700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9861" y="971550"/>
            <a:ext cx="8639319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Revolt.BI Data Hackathon 08.05.24 | Tým č. 8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1151592" y="7078008"/>
            <a:ext cx="4081819" cy="27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"/>
              </a:lnSpc>
            </a:pPr>
            <a:r>
              <a:rPr lang="en-US" sz="1700" spc="144" u="sng">
                <a:solidFill>
                  <a:srgbClr val="FFFFFF"/>
                </a:solidFill>
                <a:latin typeface="Agrandir Narrow Bold"/>
                <a:hlinkClick r:id="rId5" tooltip="https://revolt.bi"/>
              </a:rPr>
              <a:t>www.</a:t>
            </a:r>
            <a:r>
              <a:rPr lang="en-US" sz="1700" spc="144">
                <a:solidFill>
                  <a:srgbClr val="FFFFFF"/>
                </a:solidFill>
                <a:latin typeface="Agrandir Narrow"/>
              </a:rPr>
              <a:t>revolt.bi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664147" y="2564815"/>
            <a:ext cx="8958893" cy="2102435"/>
            <a:chOff x="0" y="0"/>
            <a:chExt cx="2359544" cy="5537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59544" cy="553728"/>
            </a:xfrm>
            <a:custGeom>
              <a:avLst/>
              <a:gdLst/>
              <a:ahLst/>
              <a:cxnLst/>
              <a:rect r="r" b="b" t="t" l="l"/>
              <a:pathLst>
                <a:path h="553728" w="2359544">
                  <a:moveTo>
                    <a:pt x="0" y="0"/>
                  </a:moveTo>
                  <a:lnTo>
                    <a:pt x="2359544" y="0"/>
                  </a:lnTo>
                  <a:lnTo>
                    <a:pt x="2359544" y="553728"/>
                  </a:lnTo>
                  <a:lnTo>
                    <a:pt x="0" y="5537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359544" cy="58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077742" y="3044875"/>
            <a:ext cx="8116473" cy="121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03"/>
              </a:lnSpc>
            </a:pPr>
            <a:r>
              <a:rPr lang="en-US" sz="8548" spc="341">
                <a:solidFill>
                  <a:srgbClr val="FFFFFF"/>
                </a:solidFill>
                <a:latin typeface="Open Sauce Medium"/>
              </a:rPr>
              <a:t>PODĚKOVÁNÍ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DAGEpMp-pO0</dc:identifier>
  <dcterms:modified xsi:type="dcterms:W3CDTF">2011-08-01T06:04:30Z</dcterms:modified>
  <cp:revision>1</cp:revision>
  <dc:title>Blue and Pink Professional Business Strategy Presentation</dc:title>
</cp:coreProperties>
</file>